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534184-4069-4C2B-A80B-70F87231AD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A826A37-D5CA-47F0-A176-4FF86FCB6C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36CC75-482E-4D46-93E7-5683C09EF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358A-C816-4FD8-B9DE-33194512BCF3}" type="datetimeFigureOut">
              <a:rPr lang="fr-FR" smtClean="0"/>
              <a:t>27/04/2019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56CC41-0EBC-4018-AFA2-11605C60E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FC94A8-E1E3-4A19-99B7-188BFEB72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5387-F39F-47AA-9DA0-F756073112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0431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0D0059-457B-47E6-B3A4-1FD76DF2E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DF3A38F-3422-4B35-9E88-150C72F715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E466F3-6D5B-4256-9780-95B26A2C8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358A-C816-4FD8-B9DE-33194512BCF3}" type="datetimeFigureOut">
              <a:rPr lang="fr-FR" smtClean="0"/>
              <a:t>27/04/2019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5D9052-1BBB-4A9C-B0FE-DF9AC7320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B3DA68-81AF-490B-ADD9-8AEF24BC8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5387-F39F-47AA-9DA0-F756073112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41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EACCEB2-B0C9-4751-9B51-94C48A3CB5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38D4BD7-19C8-4BDE-AC33-595F8FC221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64FB70-167C-4066-91E3-92998A132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358A-C816-4FD8-B9DE-33194512BCF3}" type="datetimeFigureOut">
              <a:rPr lang="fr-FR" smtClean="0"/>
              <a:t>27/04/2019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64A06F-666D-4660-912F-B5775F64E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65A86E-8B2E-4170-B304-AD805F13C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5387-F39F-47AA-9DA0-F756073112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013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984918-48BA-4C3B-9413-BAE336BF1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53467A-2DA4-412A-A59B-D97A9DE62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8DA7D4-4965-4D71-AF3F-4DCA96B65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358A-C816-4FD8-B9DE-33194512BCF3}" type="datetimeFigureOut">
              <a:rPr lang="fr-FR" smtClean="0"/>
              <a:t>27/04/2019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6651AC-96CA-4BF9-9815-3A0766775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E21AF0-FB4E-4D77-8440-28069B35E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5387-F39F-47AA-9DA0-F756073112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119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8187BD-D141-4CB7-BC45-4AD0D9FE0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5901521-2C28-4E5D-B3E8-29F3DEA37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F66AE4-2368-42F8-AC19-E2D266E8F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358A-C816-4FD8-B9DE-33194512BCF3}" type="datetimeFigureOut">
              <a:rPr lang="fr-FR" smtClean="0"/>
              <a:t>27/04/2019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C81641-590E-489A-884B-8B626A41D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3E7815-E269-4357-BBB1-185A7CA81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5387-F39F-47AA-9DA0-F756073112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72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0EDD9F-9FDA-48ED-9DF9-B1A90AB87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3FB54F-0A1B-4C91-8262-26652948E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12E7480-BD0E-42B1-9B8A-1074542E7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48DBA06-5272-42EF-AAE8-F63AF01B9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358A-C816-4FD8-B9DE-33194512BCF3}" type="datetimeFigureOut">
              <a:rPr lang="fr-FR" smtClean="0"/>
              <a:t>27/04/2019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FA951EB-1E84-4E36-917E-524FC3110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F4C6B7A-0F7E-42AC-B6F7-095A3EE52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5387-F39F-47AA-9DA0-F756073112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5007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37F49C-3BE5-4C37-B548-6AABFE211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F37CD99-213C-42B3-BB03-801CE37D8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78BA25F-E603-423A-8C11-300A92A78B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DD64C23-B976-44BC-930F-C4D3D71DDE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F750ABD-3AF3-4296-BBAB-74E23751A3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4E616F-E95D-4CA4-8B21-B4B9FA309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358A-C816-4FD8-B9DE-33194512BCF3}" type="datetimeFigureOut">
              <a:rPr lang="fr-FR" smtClean="0"/>
              <a:t>27/04/2019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00214BC-9A9C-4756-9412-40D0B65F1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98BE9FB-9F91-414F-9DBB-A9E5F53D6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5387-F39F-47AA-9DA0-F756073112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011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41754A-BDB5-4B2B-8FB7-CA3FF4919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891EA34-BA53-4A23-9999-391E87551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358A-C816-4FD8-B9DE-33194512BCF3}" type="datetimeFigureOut">
              <a:rPr lang="fr-FR" smtClean="0"/>
              <a:t>27/04/2019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0EDCC6F-1C22-4DDD-BADF-AEE0B0DFA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2BFE756-ACC8-4119-A027-5AC5AF9E9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5387-F39F-47AA-9DA0-F756073112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9560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E7A403D-D6D4-4BFD-AD24-5D957E872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358A-C816-4FD8-B9DE-33194512BCF3}" type="datetimeFigureOut">
              <a:rPr lang="fr-FR" smtClean="0"/>
              <a:t>27/04/2019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8AA5C03-EEA8-4C09-8E54-DD81A0627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EACD8E7-92F0-4E9E-8881-A01103F88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5387-F39F-47AA-9DA0-F756073112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7909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E80952-02AC-44BE-AC4E-DB24BAD10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B4705B-D14E-4165-AB4A-D5066AB93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10A0EB8-DE59-467B-B5ED-35CB3258E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88370BA-9BAF-4F61-8124-CBA8844D6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358A-C816-4FD8-B9DE-33194512BCF3}" type="datetimeFigureOut">
              <a:rPr lang="fr-FR" smtClean="0"/>
              <a:t>27/04/2019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3366B64-B442-4C78-8FFA-6FACD3B29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E1FDFFB-7ACF-4DE1-A6D2-F05CCBC54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5387-F39F-47AA-9DA0-F756073112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7218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18ECF2-B2EF-4788-A880-B2D6CB542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65BDF2E-DFF4-4E73-AA02-9C5E7F57EA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6E42F49-CD5E-401F-9E04-F1C0A00AB9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2912986-75C4-4E74-AB94-04CE7C369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358A-C816-4FD8-B9DE-33194512BCF3}" type="datetimeFigureOut">
              <a:rPr lang="fr-FR" smtClean="0"/>
              <a:t>27/04/2019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2E1FFD-C0C5-4CEC-97B7-6D282FC40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0979B6F-B2F8-4657-BE25-A5E256DBD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5387-F39F-47AA-9DA0-F756073112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8292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4E6C27C-3634-4EF3-8321-FD4ECEBF6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91B6AF1-3B64-4C14-9100-31DF634B04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63A64F-507C-4C78-9F6E-D78BFEF93A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C358A-C816-4FD8-B9DE-33194512BCF3}" type="datetimeFigureOut">
              <a:rPr lang="fr-FR" smtClean="0"/>
              <a:t>27/04/2019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04A00D-162A-4E9F-A161-C70C912C15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8B6A2E-B026-4ABA-84D1-D0F36C993D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55387-F39F-47AA-9DA0-F756073112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802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98B3F3-F3BA-46B1-BDBD-F4DFFC29B7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175" y="4749808"/>
            <a:ext cx="10923638" cy="1524402"/>
          </a:xfrm>
        </p:spPr>
        <p:txBody>
          <a:bodyPr>
            <a:normAutofit fontScale="90000"/>
          </a:bodyPr>
          <a:lstStyle/>
          <a:p>
            <a:pPr algn="l"/>
            <a:r>
              <a:rPr lang="fr-FR" sz="2900" dirty="0"/>
              <a:t>Définition des Lignes Directrices pour la mise en place du Plan National de Surveillance des maladies réglementées des poissons marins d'élevage en Tunisie.  </a:t>
            </a:r>
            <a:br>
              <a:rPr lang="fr-FR" sz="2900" dirty="0"/>
            </a:br>
            <a:r>
              <a:rPr lang="fr-FR" sz="2900" dirty="0"/>
              <a:t>Groupe de travail DGSV – INSTM. 26 Avril 2019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CE9AE73-8CB7-4895-8C47-D7DA541401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697" r="13570" b="-1"/>
          <a:stretch/>
        </p:blipFill>
        <p:spPr>
          <a:xfrm>
            <a:off x="20" y="10"/>
            <a:ext cx="6095974" cy="4252522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4D603C6D-A98A-4CF8-892D-6DEDAE7DE17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737" r="5107" b="-2"/>
          <a:stretch/>
        </p:blipFill>
        <p:spPr>
          <a:xfrm>
            <a:off x="6095999" y="-681"/>
            <a:ext cx="6096001" cy="4253215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BAD6A72-88E8-42F7-88B9-CAF74453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-680"/>
            <a:ext cx="0" cy="4242816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800968E-0A99-46C4-A9B2-6A63AC66F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2" y="4242136"/>
            <a:ext cx="12192002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07027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Définition des Lignes Directrices pour la mise en place du Plan National de Surveillance des maladies réglementées des poissons marins d'élevage en Tunisie.   Groupe de travail DGSV – INSTM. 26 Avril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Définition des Lignes Directrices pour la mise en place du Plan National de Surveillance Zoo-sanitaire chez les poissons marins d’élevage en Tunisie.   Groupe de travail DGSV – INSTM. 26 Avril 2019</dc:title>
  <dc:creator>Nadia Chérif</dc:creator>
  <cp:lastModifiedBy>Nadia Chérif</cp:lastModifiedBy>
  <cp:revision>2</cp:revision>
  <dcterms:created xsi:type="dcterms:W3CDTF">2019-04-27T09:42:23Z</dcterms:created>
  <dcterms:modified xsi:type="dcterms:W3CDTF">2019-04-27T09:59:07Z</dcterms:modified>
</cp:coreProperties>
</file>